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6" r:id="rId8"/>
    <p:sldId id="267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February 11, 2016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February 11,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N8Dr7awCZG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9FArOOeRvg" TargetMode="External"/><Relationship Id="rId4" Type="http://schemas.openxmlformats.org/officeDocument/2006/relationships/hyperlink" Target="https://www.youtube.com/watch?v=aRVTjStWqSw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f09lRVcsb6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8u04RWMQmM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6917" y="2915562"/>
            <a:ext cx="3313355" cy="1702160"/>
          </a:xfrm>
        </p:spPr>
        <p:txBody>
          <a:bodyPr>
            <a:noAutofit/>
          </a:bodyPr>
          <a:lstStyle/>
          <a:p>
            <a:pPr algn="ctr"/>
            <a:r>
              <a:rPr lang="en-US" sz="4800" dirty="0" err="1" smtClean="0"/>
              <a:t>L’impro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théâtrale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6917" y="4931892"/>
            <a:ext cx="3309803" cy="1260629"/>
          </a:xfrm>
        </p:spPr>
        <p:txBody>
          <a:bodyPr/>
          <a:lstStyle/>
          <a:p>
            <a:pPr algn="ctr"/>
            <a:r>
              <a:rPr lang="en-US" dirty="0" err="1" smtClean="0"/>
              <a:t>riddicule</a:t>
            </a:r>
            <a:r>
              <a:rPr lang="en-US" dirty="0" smtClean="0"/>
              <a:t> sans </a:t>
            </a:r>
            <a:r>
              <a:rPr lang="en-US" dirty="0" err="1" smtClean="0"/>
              <a:t>honte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64" y="392419"/>
            <a:ext cx="4911267" cy="504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7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Gustave</a:t>
            </a:r>
            <a:r>
              <a:rPr lang="en-US" dirty="0" smtClean="0"/>
              <a:t> Parking </a:t>
            </a:r>
            <a:r>
              <a:rPr lang="en-US" dirty="0" err="1" smtClean="0"/>
              <a:t>explique</a:t>
            </a:r>
            <a:r>
              <a:rPr lang="en-US" dirty="0" smtClean="0"/>
              <a:t> </a:t>
            </a:r>
            <a:r>
              <a:rPr lang="en-US" dirty="0" err="1" smtClean="0"/>
              <a:t>l’impro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https://www.youtube.com/watch?v=N8Dr7awCZG8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0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détails</a:t>
            </a:r>
            <a:r>
              <a:rPr lang="en-US" dirty="0" smtClean="0"/>
              <a:t> </a:t>
            </a:r>
            <a:r>
              <a:rPr lang="en-US" dirty="0" err="1" smtClean="0"/>
              <a:t>saillantes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1599164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CA" dirty="0" err="1" smtClean="0"/>
              <a:t>L’histoire</a:t>
            </a:r>
            <a:r>
              <a:rPr lang="en-CA" dirty="0" smtClean="0"/>
              <a:t> de </a:t>
            </a:r>
            <a:r>
              <a:rPr lang="en-CA" dirty="0" err="1" smtClean="0"/>
              <a:t>l’impro</a:t>
            </a: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Molière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err="1" smtClean="0"/>
              <a:t>Où</a:t>
            </a:r>
            <a:r>
              <a:rPr lang="en-CA" dirty="0" smtClean="0"/>
              <a:t>?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err="1" smtClean="0"/>
              <a:t>Pourquoi</a:t>
            </a:r>
            <a:r>
              <a:rPr lang="en-CA" dirty="0" smtClean="0"/>
              <a:t>?</a:t>
            </a:r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Qui improvise?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760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détails</a:t>
            </a:r>
            <a:r>
              <a:rPr lang="en-US" dirty="0" smtClean="0"/>
              <a:t> </a:t>
            </a:r>
            <a:r>
              <a:rPr lang="en-US" dirty="0" err="1" smtClean="0"/>
              <a:t>saillantes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1599164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CA" dirty="0" err="1" smtClean="0"/>
              <a:t>C’est</a:t>
            </a:r>
            <a:r>
              <a:rPr lang="en-CA" dirty="0" smtClean="0"/>
              <a:t> quoi la “</a:t>
            </a:r>
            <a:r>
              <a:rPr lang="en-CA" dirty="0" err="1" smtClean="0"/>
              <a:t>liberté</a:t>
            </a:r>
            <a:r>
              <a:rPr lang="en-CA" dirty="0" smtClean="0"/>
              <a:t> </a:t>
            </a:r>
            <a:r>
              <a:rPr lang="en-CA" dirty="0" err="1" smtClean="0"/>
              <a:t>d’expression</a:t>
            </a:r>
            <a:r>
              <a:rPr lang="en-CA" dirty="0" smtClean="0"/>
              <a:t>”?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Comment </a:t>
            </a:r>
            <a:r>
              <a:rPr lang="en-CA" dirty="0" err="1" smtClean="0"/>
              <a:t>est-ce</a:t>
            </a:r>
            <a:r>
              <a:rPr lang="en-CA" dirty="0" smtClean="0"/>
              <a:t> </a:t>
            </a:r>
            <a:r>
              <a:rPr lang="en-CA" dirty="0" err="1" smtClean="0"/>
              <a:t>que</a:t>
            </a:r>
            <a:r>
              <a:rPr lang="en-CA" dirty="0" smtClean="0"/>
              <a:t> </a:t>
            </a:r>
            <a:r>
              <a:rPr lang="en-CA" dirty="0" err="1" smtClean="0"/>
              <a:t>l’impro</a:t>
            </a:r>
            <a:r>
              <a:rPr lang="en-CA" dirty="0" smtClean="0"/>
              <a:t> a </a:t>
            </a:r>
            <a:r>
              <a:rPr lang="en-CA" dirty="0" err="1" smtClean="0"/>
              <a:t>diminué</a:t>
            </a:r>
            <a:r>
              <a:rPr lang="en-CA" dirty="0" smtClean="0"/>
              <a:t> la violence aux </a:t>
            </a:r>
            <a:r>
              <a:rPr lang="en-CA" dirty="0" err="1" smtClean="0"/>
              <a:t>écoles</a:t>
            </a:r>
            <a:r>
              <a:rPr lang="en-CA" dirty="0" smtClean="0"/>
              <a:t> </a:t>
            </a:r>
            <a:r>
              <a:rPr lang="en-CA" dirty="0" err="1" smtClean="0"/>
              <a:t>à</a:t>
            </a:r>
            <a:r>
              <a:rPr lang="en-CA" dirty="0" smtClean="0"/>
              <a:t> Québec?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err="1" smtClean="0"/>
              <a:t>Copiez</a:t>
            </a:r>
            <a:r>
              <a:rPr lang="en-CA" dirty="0" smtClean="0"/>
              <a:t> la </a:t>
            </a:r>
            <a:r>
              <a:rPr lang="en-CA" dirty="0" err="1" smtClean="0"/>
              <a:t>liste</a:t>
            </a:r>
            <a:r>
              <a:rPr lang="en-CA" dirty="0" smtClean="0"/>
              <a:t> </a:t>
            </a:r>
            <a:r>
              <a:rPr lang="en-CA" dirty="0" err="1" smtClean="0"/>
              <a:t>à</a:t>
            </a:r>
            <a:r>
              <a:rPr lang="en-CA" dirty="0" smtClean="0"/>
              <a:t> 9m45s: Les Techniques de </a:t>
            </a:r>
            <a:r>
              <a:rPr lang="en-CA" dirty="0" err="1" smtClean="0"/>
              <a:t>l’impro</a:t>
            </a: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 err="1" smtClean="0"/>
              <a:t>l’émotion</a:t>
            </a:r>
            <a:r>
              <a:rPr lang="en-CA" dirty="0" smtClean="0"/>
              <a:t> la plus forte </a:t>
            </a:r>
            <a:r>
              <a:rPr lang="en-CA" dirty="0" err="1" smtClean="0"/>
              <a:t>c’est</a:t>
            </a:r>
            <a:r>
              <a:rPr lang="is-IS" dirty="0" smtClean="0"/>
              <a:t>…</a:t>
            </a:r>
          </a:p>
          <a:p>
            <a:pPr marL="68580" indent="0">
              <a:buNone/>
            </a:pPr>
            <a:r>
              <a:rPr lang="is-IS" dirty="0"/>
              <a:t>	</a:t>
            </a:r>
            <a:endParaRPr lang="is-IS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40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6164"/>
            <a:ext cx="7024744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détails</a:t>
            </a:r>
            <a:r>
              <a:rPr lang="en-US" dirty="0" smtClean="0"/>
              <a:t> </a:t>
            </a:r>
            <a:r>
              <a:rPr lang="en-US" dirty="0" err="1" smtClean="0"/>
              <a:t>saillantes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1599164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CA" dirty="0" smtClean="0"/>
              <a:t>Le mot le plus important </a:t>
            </a:r>
            <a:r>
              <a:rPr lang="en-CA" dirty="0" err="1" smtClean="0"/>
              <a:t>dans</a:t>
            </a:r>
            <a:r>
              <a:rPr lang="en-CA" dirty="0" smtClean="0"/>
              <a:t> </a:t>
            </a:r>
            <a:r>
              <a:rPr lang="en-CA" dirty="0" err="1" smtClean="0"/>
              <a:t>l’impro</a:t>
            </a:r>
            <a:r>
              <a:rPr lang="en-CA" dirty="0" smtClean="0"/>
              <a:t> =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err="1" smtClean="0"/>
              <a:t>Pourquoi</a:t>
            </a:r>
            <a:r>
              <a:rPr lang="en-CA" dirty="0" smtClean="0"/>
              <a:t> </a:t>
            </a:r>
            <a:r>
              <a:rPr lang="en-CA" dirty="0" err="1" smtClean="0"/>
              <a:t>est-ce</a:t>
            </a:r>
            <a:r>
              <a:rPr lang="en-CA" dirty="0" smtClean="0"/>
              <a:t> </a:t>
            </a:r>
            <a:r>
              <a:rPr lang="en-CA" dirty="0" err="1" smtClean="0"/>
              <a:t>que</a:t>
            </a:r>
            <a:r>
              <a:rPr lang="en-CA" dirty="0" smtClean="0"/>
              <a:t> nous </a:t>
            </a:r>
            <a:r>
              <a:rPr lang="en-CA" dirty="0" err="1" smtClean="0"/>
              <a:t>devenons</a:t>
            </a:r>
            <a:r>
              <a:rPr lang="en-CA" dirty="0" smtClean="0"/>
              <a:t> des </a:t>
            </a:r>
            <a:r>
              <a:rPr lang="en-CA" dirty="0" err="1" smtClean="0"/>
              <a:t>chochons</a:t>
            </a:r>
            <a:r>
              <a:rPr lang="en-CA" dirty="0" smtClean="0"/>
              <a:t> avec la </a:t>
            </a:r>
            <a:r>
              <a:rPr lang="en-CA" dirty="0" err="1" smtClean="0"/>
              <a:t>technologie</a:t>
            </a:r>
            <a:r>
              <a:rPr lang="en-CA" dirty="0" smtClean="0"/>
              <a:t>?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r>
              <a:rPr lang="en-CA" dirty="0" smtClean="0"/>
              <a:t>“</a:t>
            </a:r>
            <a:r>
              <a:rPr lang="en-CA" dirty="0" err="1" smtClean="0"/>
              <a:t>L’impro</a:t>
            </a:r>
            <a:r>
              <a:rPr lang="en-CA" dirty="0" smtClean="0"/>
              <a:t> </a:t>
            </a:r>
            <a:r>
              <a:rPr lang="en-CA" dirty="0" err="1" smtClean="0"/>
              <a:t>c’est</a:t>
            </a:r>
            <a:r>
              <a:rPr lang="en-CA" dirty="0" smtClean="0"/>
              <a:t> la </a:t>
            </a:r>
            <a:r>
              <a:rPr lang="en-CA" dirty="0" err="1" smtClean="0"/>
              <a:t>pédagogie</a:t>
            </a:r>
            <a:r>
              <a:rPr lang="en-CA" dirty="0" smtClean="0"/>
              <a:t> de la </a:t>
            </a:r>
            <a:r>
              <a:rPr lang="en-CA" dirty="0" err="1" smtClean="0"/>
              <a:t>tolérance</a:t>
            </a:r>
            <a:r>
              <a:rPr lang="en-CA" dirty="0" smtClean="0"/>
              <a:t>.”  </a:t>
            </a:r>
            <a:r>
              <a:rPr lang="en-CA" dirty="0" err="1" smtClean="0"/>
              <a:t>Expliquez</a:t>
            </a:r>
            <a:r>
              <a:rPr lang="en-CA" dirty="0" smtClean="0"/>
              <a:t>.</a:t>
            </a:r>
          </a:p>
          <a:p>
            <a:pPr marL="68580" indent="0">
              <a:buNone/>
            </a:pPr>
            <a:r>
              <a:rPr lang="en-CA" dirty="0"/>
              <a:t>	</a:t>
            </a:r>
            <a:endParaRPr lang="is-IS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/>
              <a:t>	</a:t>
            </a:r>
            <a:endParaRPr lang="en-CA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5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3357346"/>
            <a:ext cx="3313355" cy="1702160"/>
          </a:xfrm>
        </p:spPr>
        <p:txBody>
          <a:bodyPr>
            <a:noAutofit/>
          </a:bodyPr>
          <a:lstStyle/>
          <a:p>
            <a:r>
              <a:rPr lang="en-US" sz="4000" dirty="0" smtClean="0"/>
              <a:t>Tout </a:t>
            </a:r>
            <a:r>
              <a:rPr lang="en-US" sz="4000" dirty="0" err="1" smtClean="0"/>
              <a:t>ce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donnes</a:t>
            </a:r>
            <a:r>
              <a:rPr lang="en-US" sz="4000" dirty="0" smtClean="0"/>
              <a:t> aux </a:t>
            </a:r>
            <a:r>
              <a:rPr lang="en-US" sz="4000" dirty="0" err="1" smtClean="0"/>
              <a:t>autres</a:t>
            </a:r>
            <a:r>
              <a:rPr lang="en-US" sz="4000" dirty="0" smtClean="0"/>
              <a:t>,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gardes</a:t>
            </a:r>
            <a:r>
              <a:rPr lang="en-US" sz="4000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</a:t>
            </a:r>
            <a:r>
              <a:rPr lang="en-US" sz="4000" dirty="0" err="1" smtClean="0"/>
              <a:t>leurs</a:t>
            </a:r>
            <a:r>
              <a:rPr lang="en-US" sz="4000" dirty="0" smtClean="0"/>
              <a:t> </a:t>
            </a:r>
            <a:r>
              <a:rPr lang="en-US" sz="4000" dirty="0" err="1" smtClean="0"/>
              <a:t>cœurs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</a:t>
            </a:r>
            <a:r>
              <a:rPr lang="en-US" sz="4000" dirty="0" err="1" smtClean="0"/>
              <a:t>jamais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025483">
            <a:off x="484391" y="1526114"/>
            <a:ext cx="4318000" cy="47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20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Commençons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Le </a:t>
            </a:r>
            <a:r>
              <a:rPr lang="en-US" dirty="0" err="1" smtClean="0"/>
              <a:t>rechauffement</a:t>
            </a:r>
            <a:r>
              <a:rPr lang="en-US" dirty="0" smtClean="0"/>
              <a:t>: </a:t>
            </a:r>
            <a:r>
              <a:rPr lang="en-US" dirty="0" err="1" smtClean="0"/>
              <a:t>Jouons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machine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30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modèles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>
                <a:hlinkClick r:id="rId2"/>
              </a:rPr>
              <a:t>impro comparé, chanté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>
                <a:hlinkClick r:id="rId3"/>
              </a:rPr>
              <a:t>mixte "recette magique”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>
                <a:hlinkClick r:id="rId4"/>
              </a:rPr>
              <a:t>nouveaux parents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5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Sérendipité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>
                <a:hlinkClick r:id="rId2"/>
              </a:rPr>
              <a:t>https://www.youtube.com/watch?v=8u04RWMQmMo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034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2388</TotalTime>
  <Words>92</Words>
  <Application>Microsoft Macintosh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L’impro théâtrale</vt:lpstr>
      <vt:lpstr>Gustave Parking explique l’impro:</vt:lpstr>
      <vt:lpstr>Les détails saillantes</vt:lpstr>
      <vt:lpstr>Les détails saillantes</vt:lpstr>
      <vt:lpstr>Les détails saillantes</vt:lpstr>
      <vt:lpstr>Tout ce que tu donnes aux autres,   tu gardes dans leurs cœurs à jamais.</vt:lpstr>
      <vt:lpstr>Commençons!</vt:lpstr>
      <vt:lpstr>Des modèles</vt:lpstr>
      <vt:lpstr>La Sérendipité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Ami(e) par la plume</dc:title>
  <dc:creator>Christopher Levy</dc:creator>
  <cp:lastModifiedBy>Christopher Levy</cp:lastModifiedBy>
  <cp:revision>13</cp:revision>
  <dcterms:created xsi:type="dcterms:W3CDTF">2016-02-06T03:26:17Z</dcterms:created>
  <dcterms:modified xsi:type="dcterms:W3CDTF">2016-02-12T02:10:16Z</dcterms:modified>
</cp:coreProperties>
</file>